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6975-42A7-4D39-B387-C9EF1805BC69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D7D1-5F2C-4408-BEC7-F9FF1FF75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069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6975-42A7-4D39-B387-C9EF1805BC69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D7D1-5F2C-4408-BEC7-F9FF1FF75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31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6975-42A7-4D39-B387-C9EF1805BC69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D7D1-5F2C-4408-BEC7-F9FF1FF7530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8752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6975-42A7-4D39-B387-C9EF1805BC69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D7D1-5F2C-4408-BEC7-F9FF1FF75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684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6975-42A7-4D39-B387-C9EF1805BC69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D7D1-5F2C-4408-BEC7-F9FF1FF7530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9201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6975-42A7-4D39-B387-C9EF1805BC69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D7D1-5F2C-4408-BEC7-F9FF1FF75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169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6975-42A7-4D39-B387-C9EF1805BC69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D7D1-5F2C-4408-BEC7-F9FF1FF75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354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6975-42A7-4D39-B387-C9EF1805BC69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D7D1-5F2C-4408-BEC7-F9FF1FF75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232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6975-42A7-4D39-B387-C9EF1805BC69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D7D1-5F2C-4408-BEC7-F9FF1FF75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84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6975-42A7-4D39-B387-C9EF1805BC69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D7D1-5F2C-4408-BEC7-F9FF1FF75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474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6975-42A7-4D39-B387-C9EF1805BC69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D7D1-5F2C-4408-BEC7-F9FF1FF75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89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6975-42A7-4D39-B387-C9EF1805BC69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D7D1-5F2C-4408-BEC7-F9FF1FF75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174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6975-42A7-4D39-B387-C9EF1805BC69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D7D1-5F2C-4408-BEC7-F9FF1FF75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080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6975-42A7-4D39-B387-C9EF1805BC69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D7D1-5F2C-4408-BEC7-F9FF1FF75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32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6975-42A7-4D39-B387-C9EF1805BC69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D7D1-5F2C-4408-BEC7-F9FF1FF75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7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6975-42A7-4D39-B387-C9EF1805BC69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D7D1-5F2C-4408-BEC7-F9FF1FF75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78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96975-42A7-4D39-B387-C9EF1805BC69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93BD7D1-5F2C-4408-BEC7-F9FF1FF753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61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Весенние загадки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Составитель; </a:t>
            </a:r>
            <a:r>
              <a:rPr lang="ru-RU" dirty="0" err="1" smtClean="0"/>
              <a:t>Хромова</a:t>
            </a:r>
            <a:r>
              <a:rPr lang="ru-RU" dirty="0" smtClean="0"/>
              <a:t> Елена </a:t>
            </a:r>
            <a:r>
              <a:rPr lang="ru-RU" dirty="0"/>
              <a:t>И</a:t>
            </a:r>
            <a:r>
              <a:rPr lang="ru-RU" dirty="0" smtClean="0"/>
              <a:t>вановна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764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По небу широкому </a:t>
            </a:r>
            <a:r>
              <a:rPr lang="ru-RU" sz="1800" dirty="0" smtClean="0"/>
              <a:t>важно</a:t>
            </a:r>
            <a:br>
              <a:rPr lang="ru-RU" sz="1800" dirty="0" smtClean="0"/>
            </a:br>
            <a:r>
              <a:rPr lang="ru-RU" sz="1800" dirty="0" smtClean="0"/>
              <a:t>Златокудрое </a:t>
            </a:r>
            <a:r>
              <a:rPr lang="ru-RU" sz="1800" dirty="0"/>
              <a:t>светило </a:t>
            </a:r>
            <a:r>
              <a:rPr lang="ru-RU" sz="1800" dirty="0" smtClean="0"/>
              <a:t>расхаживает.</a:t>
            </a:r>
            <a:br>
              <a:rPr lang="ru-RU" sz="1800" dirty="0" smtClean="0"/>
            </a:br>
            <a:r>
              <a:rPr lang="ru-RU" sz="1800" dirty="0" smtClean="0"/>
              <a:t>Только </a:t>
            </a:r>
            <a:r>
              <a:rPr lang="ru-RU" sz="1800" dirty="0"/>
              <a:t>выглянет из облаков,</a:t>
            </a:r>
            <a:br>
              <a:rPr lang="ru-RU" sz="1800" dirty="0"/>
            </a:br>
            <a:r>
              <a:rPr lang="ru-RU" sz="1800" dirty="0"/>
              <a:t>Батюшки, веснушчатых-то носов!</a:t>
            </a:r>
            <a:br>
              <a:rPr lang="ru-RU" sz="1800" dirty="0"/>
            </a:br>
            <a:r>
              <a:rPr lang="ru-RU" sz="1800" dirty="0"/>
              <a:t>                                      /Солнце/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2050" name="Picture 2" descr="ÐÐ¾ÑÐ¾Ð¶ÐµÐµ Ð¸Ð·Ð¾Ð±ÑÐ°Ð¶ÐµÐ½Ð¸Ðµ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300" y="2160588"/>
            <a:ext cx="5272677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48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Пушистые комочки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Проклюнулись из… почки.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                                     /Верба/</a:t>
            </a:r>
            <a:endParaRPr lang="ru-RU" dirty="0"/>
          </a:p>
        </p:txBody>
      </p:sp>
      <p:pic>
        <p:nvPicPr>
          <p:cNvPr id="3074" name="Picture 2" descr="ÐÐ°ÑÑÐ¸Ð½ÐºÐ¸ Ð¿Ð¾ Ð·Ð°Ð¿ÑÐ¾ÑÑ Ð²ÐµÑÐ±Ð° ÐºÐ°ÑÑÐ¸Ð½ÐºÐ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539" y="2160588"/>
            <a:ext cx="5798959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12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Из-под снега на пригорке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Показался стебель тонкий.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Чей же это стебелёк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Зимний холод превозмог?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                                      /Подснежник/</a:t>
            </a:r>
            <a:endParaRPr lang="ru-RU" sz="2800" dirty="0"/>
          </a:p>
        </p:txBody>
      </p:sp>
      <p:pic>
        <p:nvPicPr>
          <p:cNvPr id="4100" name="Picture 4" descr="ÐÐ°ÑÑÐ¸Ð½ÐºÐ¸ Ð¿Ð¾ Ð·Ð°Ð¿ÑÐ¾ÑÑ Ð¿Ð¾Ð´ÑÐ½ÐµÐ¶Ð½Ð¸ÐºÐ¸ ÐºÐ°ÑÑÐ¸Ð½ÐºÐ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469" y="2301081"/>
            <a:ext cx="57531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360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Подруженьки белоствольные</a:t>
            </a:r>
            <a:br>
              <a:rPr lang="ru-RU" dirty="0"/>
            </a:br>
            <a:r>
              <a:rPr lang="ru-RU" dirty="0"/>
              <a:t>Роняли слёзы невольные,</a:t>
            </a:r>
            <a:br>
              <a:rPr lang="ru-RU" dirty="0"/>
            </a:br>
            <a:r>
              <a:rPr lang="ru-RU" dirty="0"/>
              <a:t>С матушкой-зимою </a:t>
            </a:r>
            <a:r>
              <a:rPr lang="ru-RU" dirty="0" err="1"/>
              <a:t>прощалися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Зелёными платочками </a:t>
            </a:r>
            <a:r>
              <a:rPr lang="ru-RU" dirty="0" err="1"/>
              <a:t>утиралися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                                      /Берёзы/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122" name="Picture 2" descr="ÐÐ°ÑÑÐ¸Ð½ÐºÐ¸ Ð¿Ð¾ Ð·Ð°Ð¿ÑÐ¾ÑÑ Ð±ÐµÑÐµÐ·ÐºÐ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105" y="3122275"/>
            <a:ext cx="5118210" cy="342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755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Чирикают до хрипоты,</a:t>
            </a:r>
            <a:br>
              <a:rPr lang="ru-RU" dirty="0"/>
            </a:br>
            <a:r>
              <a:rPr lang="ru-RU" dirty="0"/>
              <a:t>Чуть что, так сразу в драку.</a:t>
            </a:r>
            <a:br>
              <a:rPr lang="ru-RU" dirty="0"/>
            </a:br>
            <a:r>
              <a:rPr lang="ru-RU" dirty="0"/>
              <a:t>Ишь, какие драчуны,</a:t>
            </a:r>
            <a:br>
              <a:rPr lang="ru-RU" dirty="0"/>
            </a:br>
            <a:r>
              <a:rPr lang="ru-RU" dirty="0"/>
              <a:t>Без ссоры – ну ни шагу!</a:t>
            </a:r>
            <a:br>
              <a:rPr lang="ru-RU" dirty="0"/>
            </a:br>
            <a:r>
              <a:rPr lang="ru-RU" dirty="0"/>
              <a:t>                                      /Воробьи/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146" name="Picture 2" descr="ÐÐ°ÑÑÐ¸Ð½ÐºÐ¸ Ð¿Ð¾ Ð·Ð°Ð¿ÑÐ¾ÑÑ Ð²Ð¾ÑÐ¾Ð±ÑÐ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698" y="3340484"/>
            <a:ext cx="4895148" cy="327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17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Говорливые ручьи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Весть по свету разнесли: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- Вся в цветах идёт к нам гостья.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У неё давайте спросим,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Кто ж она? Зима седая 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Не сестра ли ей родная?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                                      /Весна/</a:t>
            </a:r>
            <a:endParaRPr lang="ru-RU" sz="2400" dirty="0"/>
          </a:p>
        </p:txBody>
      </p:sp>
      <p:pic>
        <p:nvPicPr>
          <p:cNvPr id="7170" name="Picture 2" descr="ÐÐ°ÑÑÐ¸Ð½ÐºÐ¸ Ð¿Ð¾ Ð·Ð°Ð¿ÑÐ¾ÑÑ Ð²ÐµÑÐ½Ð° ÐºÐ°ÑÑÐ¸Ð½ÐºÐ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669" y="3323882"/>
            <a:ext cx="4468778" cy="3347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2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06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29</Words>
  <Application>Microsoft Office PowerPoint</Application>
  <PresentationFormat>Широкоэкранный</PresentationFormat>
  <Paragraphs>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Аспект</vt:lpstr>
      <vt:lpstr>Весенние загадки</vt:lpstr>
      <vt:lpstr>По небу широкому важно Златокудрое светило расхаживает. Только выглянет из облаков, Батюшки, веснушчатых-то носов!                                       /Солнце/  </vt:lpstr>
      <vt:lpstr>Пушистые комочки Проклюнулись из… почки.                                       /Верба/</vt:lpstr>
      <vt:lpstr>Из-под снега на пригорке Показался стебель тонкий. Чей же это стебелёк Зимний холод превозмог?                                       /Подснежник/</vt:lpstr>
      <vt:lpstr>Подруженьки белоствольные Роняли слёзы невольные, С матушкой-зимою прощалися, Зелёными платочками утиралися.                                       /Берёзы/  </vt:lpstr>
      <vt:lpstr>Чирикают до хрипоты, Чуть что, так сразу в драку. Ишь, какие драчуны, Без ссоры – ну ни шагу!                                       /Воробьи/  </vt:lpstr>
      <vt:lpstr>Говорливые ручьи Весть по свету разнесли: - Вся в цветах идёт к нам гостья. У неё давайте спросим, Кто ж она? Зима седая  Не сестра ли ей родная?                                       /Весна/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Весна</dc:title>
  <dc:creator>Пользователь Windows</dc:creator>
  <cp:lastModifiedBy>Пользователь Windows</cp:lastModifiedBy>
  <cp:revision>3</cp:revision>
  <dcterms:created xsi:type="dcterms:W3CDTF">2018-05-16T15:42:41Z</dcterms:created>
  <dcterms:modified xsi:type="dcterms:W3CDTF">2018-05-16T16:20:16Z</dcterms:modified>
</cp:coreProperties>
</file>